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7562850" cy="10688638"/>
  <p:notesSz cx="6858000" cy="9144000"/>
  <p:defaultTextStyle>
    <a:defPPr>
      <a:defRPr lang="en-US"/>
    </a:defPPr>
    <a:lvl1pPr marL="0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A643"/>
    <a:srgbClr val="7BBC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2424" y="9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96252-3539-40B6-885A-BEB8DCBFB8C5}" type="datetimeFigureOut">
              <a:rPr lang="en-GB" smtClean="0"/>
              <a:t>23/04/2016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17F28-CF72-4218-81D6-583D16112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112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17F28-CF72-4218-81D6-583D161121A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495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3320409"/>
            <a:ext cx="6428423" cy="22911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8" y="6056896"/>
            <a:ext cx="5293995" cy="27315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1C55-316E-904A-85FF-BE570F3557AE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08C1-5CDA-184D-98A4-9029E1B38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4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1C55-316E-904A-85FF-BE570F3557AE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08C1-5CDA-184D-98A4-9029E1B38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8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2299" y="571547"/>
            <a:ext cx="1276231" cy="1215832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608" y="571547"/>
            <a:ext cx="3702646" cy="1215832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1C55-316E-904A-85FF-BE570F3557AE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08C1-5CDA-184D-98A4-9029E1B38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6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1C55-316E-904A-85FF-BE570F3557AE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08C1-5CDA-184D-98A4-9029E1B38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37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6868439"/>
            <a:ext cx="6428423" cy="212288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3" y="4530302"/>
            <a:ext cx="6428423" cy="233813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5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2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0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7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5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0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1C55-316E-904A-85FF-BE570F3557AE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08C1-5CDA-184D-98A4-9029E1B38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7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609" y="3325355"/>
            <a:ext cx="2489438" cy="940451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9094" y="3325355"/>
            <a:ext cx="2489438" cy="940451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1C55-316E-904A-85FF-BE570F3557AE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08C1-5CDA-184D-98A4-9029E1B38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6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825" y="2392573"/>
            <a:ext cx="3342884" cy="99711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5" y="3389684"/>
            <a:ext cx="3342884" cy="6158339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1C55-316E-904A-85FF-BE570F3557AE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08C1-5CDA-184D-98A4-9029E1B38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1C55-316E-904A-85FF-BE570F3557AE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08C1-5CDA-184D-98A4-9029E1B38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23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1C55-316E-904A-85FF-BE570F3557AE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08C1-5CDA-184D-98A4-9029E1B38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8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4" y="425567"/>
            <a:ext cx="2488126" cy="181113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65" y="425567"/>
            <a:ext cx="4227844" cy="9122457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44" y="2236697"/>
            <a:ext cx="2488126" cy="7311326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1C55-316E-904A-85FF-BE570F3557AE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08C1-5CDA-184D-98A4-9029E1B38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1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72" y="7482048"/>
            <a:ext cx="4537710" cy="88329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500"/>
            </a:lvl1pPr>
            <a:lvl2pPr marL="497754" indent="0">
              <a:buNone/>
              <a:defRPr sz="3000"/>
            </a:lvl2pPr>
            <a:lvl3pPr marL="995507" indent="0">
              <a:buNone/>
              <a:defRPr sz="2600"/>
            </a:lvl3pPr>
            <a:lvl4pPr marL="1493261" indent="0">
              <a:buNone/>
              <a:defRPr sz="2200"/>
            </a:lvl4pPr>
            <a:lvl5pPr marL="1991015" indent="0">
              <a:buNone/>
              <a:defRPr sz="2200"/>
            </a:lvl5pPr>
            <a:lvl6pPr marL="2488768" indent="0">
              <a:buNone/>
              <a:defRPr sz="2200"/>
            </a:lvl6pPr>
            <a:lvl7pPr marL="2986522" indent="0">
              <a:buNone/>
              <a:defRPr sz="2200"/>
            </a:lvl7pPr>
            <a:lvl8pPr marL="3484275" indent="0">
              <a:buNone/>
              <a:defRPr sz="2200"/>
            </a:lvl8pPr>
            <a:lvl9pPr marL="3982029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72" y="8365346"/>
            <a:ext cx="4537710" cy="1254429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1C55-316E-904A-85FF-BE570F3557AE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08C1-5CDA-184D-98A4-9029E1B38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83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9551" tIns="49775" rIns="99551" bIns="4977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494018"/>
            <a:ext cx="6806565" cy="7054007"/>
          </a:xfrm>
          <a:prstGeom prst="rect">
            <a:avLst/>
          </a:prstGeom>
        </p:spPr>
        <p:txBody>
          <a:bodyPr vert="horz" lIns="99551" tIns="49775" rIns="99551" bIns="4977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143" y="9906786"/>
            <a:ext cx="1764665" cy="569070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E1C55-316E-904A-85FF-BE570F3557AE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974" y="9906786"/>
            <a:ext cx="2394903" cy="569070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0043" y="9906786"/>
            <a:ext cx="1764665" cy="569070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A08C1-5CDA-184D-98A4-9029E1B38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9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775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15" indent="-373315" algn="l" defTabSz="497754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850" indent="-311096" algn="l" defTabSz="497754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384" indent="-248877" algn="l" defTabSz="497754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138" indent="-248877" algn="l" defTabSz="497754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891" indent="-248877" algn="l" defTabSz="497754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jp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cebook.com/recycleforaberdeen" TargetMode="External"/><Relationship Id="rId5" Type="http://schemas.openxmlformats.org/officeDocument/2006/relationships/hyperlink" Target="http://www.aberdeencity.gov.uk/" TargetMode="External"/><Relationship Id="rId4" Type="http://schemas.openxmlformats.org/officeDocument/2006/relationships/hyperlink" Target="mailto:wasteandrecycling@aberdeencity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-95786"/>
            <a:ext cx="7599922" cy="8995719"/>
          </a:xfrm>
          <a:solidFill>
            <a:srgbClr val="2CA643"/>
          </a:solidFill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endParaRPr lang="en-GB" sz="3200" b="1" dirty="0">
              <a:solidFill>
                <a:srgbClr val="0070C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en-GB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en-GB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Collection Point for Unwanted Electrical Equipment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GB" sz="3200" b="1" dirty="0">
              <a:solidFill>
                <a:srgbClr val="0070C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" y="-95786"/>
            <a:ext cx="7599922" cy="7958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923" y="2041699"/>
            <a:ext cx="2782985" cy="2091381"/>
          </a:xfrm>
          <a:prstGeom prst="rect">
            <a:avLst/>
          </a:prstGeom>
          <a:ln>
            <a:solidFill>
              <a:schemeClr val="accent3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62014" y="7691346"/>
            <a:ext cx="7475896" cy="101566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altLang="en-US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Donations of data bearing equipment will be securely wiped Re-</a:t>
            </a:r>
            <a:r>
              <a:rPr lang="en-GB" altLang="en-US" b="1" dirty="0" err="1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Tek</a:t>
            </a:r>
            <a:r>
              <a:rPr lang="en-GB" altLang="en-US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using CESG data erasure software (certified by the UK </a:t>
            </a:r>
            <a:r>
              <a:rPr lang="en-GB" altLang="en-US" b="1" dirty="0" err="1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Gov’s</a:t>
            </a:r>
            <a:r>
              <a:rPr lang="en-GB" altLang="en-US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CESG </a:t>
            </a:r>
            <a:r>
              <a:rPr lang="en-GB" altLang="en-US" b="1" dirty="0" err="1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Dept</a:t>
            </a:r>
            <a:r>
              <a:rPr lang="en-GB" altLang="en-US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).</a:t>
            </a:r>
          </a:p>
        </p:txBody>
      </p:sp>
      <p:sp>
        <p:nvSpPr>
          <p:cNvPr id="8" name="Rectangle 7"/>
          <p:cNvSpPr/>
          <p:nvPr/>
        </p:nvSpPr>
        <p:spPr>
          <a:xfrm>
            <a:off x="86954" y="8818794"/>
            <a:ext cx="74887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srgbClr val="2CA643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For more information and a complete list of what can be donated  please contact:</a:t>
            </a:r>
          </a:p>
          <a:p>
            <a:pPr algn="ctr">
              <a:defRPr/>
            </a:pPr>
            <a:r>
              <a:rPr lang="en-GB" dirty="0">
                <a:solidFill>
                  <a:srgbClr val="2CA643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rgbClr val="2CA6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Phone: 01224 219281 </a:t>
            </a:r>
          </a:p>
          <a:p>
            <a:pPr algn="ctr">
              <a:defRPr/>
            </a:pPr>
            <a:r>
              <a:rPr lang="en-GB" dirty="0">
                <a:solidFill>
                  <a:srgbClr val="2CA6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GB" u="sng" dirty="0">
                <a:solidFill>
                  <a:srgbClr val="2CA643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wasteandrecycling@aberdeencity.gov.uk</a:t>
            </a:r>
            <a:r>
              <a:rPr lang="en-GB" dirty="0">
                <a:solidFill>
                  <a:srgbClr val="2CA6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defRPr/>
            </a:pPr>
            <a:r>
              <a:rPr lang="en-GB" dirty="0">
                <a:solidFill>
                  <a:srgbClr val="2CA6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Website: </a:t>
            </a:r>
            <a:r>
              <a:rPr lang="en-GB" u="sng" dirty="0">
                <a:solidFill>
                  <a:srgbClr val="2CA643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www.aberdeencity.gov.uk</a:t>
            </a:r>
            <a:r>
              <a:rPr lang="en-GB" dirty="0">
                <a:solidFill>
                  <a:srgbClr val="2CA6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defRPr/>
            </a:pPr>
            <a:r>
              <a:rPr lang="en-GB" dirty="0">
                <a:solidFill>
                  <a:srgbClr val="2CA6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Facebook: </a:t>
            </a:r>
            <a:r>
              <a:rPr lang="en-GB" u="sng" dirty="0">
                <a:solidFill>
                  <a:srgbClr val="2CA643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www.facebook.com/recycleforaberdeen</a:t>
            </a:r>
            <a:r>
              <a:rPr lang="en-GB" dirty="0">
                <a:solidFill>
                  <a:srgbClr val="2CA6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5653" y="27260"/>
            <a:ext cx="1938696" cy="5608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90002" y="127276"/>
            <a:ext cx="2882615" cy="360000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278758"/>
              </p:ext>
            </p:extLst>
          </p:nvPr>
        </p:nvGraphicFramePr>
        <p:xfrm>
          <a:off x="162710" y="4262529"/>
          <a:ext cx="7337198" cy="3169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02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0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2CA643"/>
                          </a:solidFill>
                        </a:rPr>
                        <a:t>We</a:t>
                      </a:r>
                      <a:r>
                        <a:rPr lang="en-GB" baseline="0" dirty="0">
                          <a:solidFill>
                            <a:srgbClr val="2CA643"/>
                          </a:solidFill>
                        </a:rPr>
                        <a:t> will gladly accept:</a:t>
                      </a:r>
                      <a:endParaRPr lang="en-GB" dirty="0">
                        <a:solidFill>
                          <a:srgbClr val="2CA643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Laptops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2CA643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Wingdings 2"/>
                        </a:rPr>
                        <a:t>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Desktop/ Inkjet Printers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2CA643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Wingdings 2"/>
                        </a:rPr>
                        <a:t>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Computers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2CA643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Wingdings 2"/>
                        </a:rPr>
                        <a:t>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Compact Digital Cameras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2CA643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Wingdings 2"/>
                        </a:rPr>
                        <a:t>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Tablets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2CA643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Wingdings 2"/>
                        </a:rPr>
                        <a:t>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Computer components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2CA643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Wingdings 2"/>
                        </a:rPr>
                        <a:t>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Flat Screen Monitors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2CA643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Wingdings 2"/>
                        </a:rPr>
                        <a:t>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Networking</a:t>
                      </a:r>
                      <a:r>
                        <a:rPr lang="en-GB" baseline="0" dirty="0"/>
                        <a:t> Items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2CA643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Wingdings 2"/>
                        </a:rPr>
                        <a:t>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Mobile Phones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2CA643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Wingdings 2"/>
                        </a:rPr>
                        <a:t>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Digital Set top boxes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2CA643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Wingdings 2"/>
                        </a:rPr>
                        <a:t>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Printer Cartridges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2CA643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Wingdings 2"/>
                        </a:rPr>
                        <a:t>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Gaming Devices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2CA643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Wingdings 2"/>
                        </a:rPr>
                        <a:t>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Satelite</a:t>
                      </a:r>
                      <a:r>
                        <a:rPr lang="en-GB" baseline="0" dirty="0"/>
                        <a:t> Navigation Devices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2CA643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Wingdings 2"/>
                        </a:rPr>
                        <a:t>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Misc</a:t>
                      </a:r>
                      <a:r>
                        <a:rPr lang="en-GB" dirty="0"/>
                        <a:t> Audio/ video Devices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2CA643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Wingdings 2"/>
                        </a:rPr>
                        <a:t>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62710" y="1926006"/>
            <a:ext cx="439125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Please donate your unwanted electronic equipment for re-use.  A share of </a:t>
            </a:r>
            <a:r>
              <a:rPr lang="en-GB" altLang="en-US" sz="2400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the profits arising from the sale of collected equipment will be donated to Aberdeen schools.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2496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142</Words>
  <Application>Microsoft Office PowerPoint</Application>
  <PresentationFormat>Custom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 2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McAra</dc:creator>
  <cp:lastModifiedBy>Brian Menzies</cp:lastModifiedBy>
  <cp:revision>26</cp:revision>
  <dcterms:created xsi:type="dcterms:W3CDTF">2015-11-11T12:07:16Z</dcterms:created>
  <dcterms:modified xsi:type="dcterms:W3CDTF">2016-04-23T22:35:50Z</dcterms:modified>
</cp:coreProperties>
</file>