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61" r:id="rId2"/>
  </p:sldIdLst>
  <p:sldSz cx="7562850" cy="10688638"/>
  <p:notesSz cx="6858000" cy="9144000"/>
  <p:defaultTextStyle>
    <a:defPPr>
      <a:defRPr lang="en-US"/>
    </a:defPPr>
    <a:lvl1pPr marL="0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A643"/>
    <a:srgbClr val="7BBC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2424" y="90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596252-3539-40B6-885A-BEB8DCBFB8C5}" type="datetimeFigureOut">
              <a:rPr lang="en-GB" smtClean="0"/>
              <a:t>23/04/2016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6800" y="1143000"/>
            <a:ext cx="2184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017F28-CF72-4218-81D6-583D161121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51125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017F28-CF72-4218-81D6-583D161121A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9495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214" y="3320409"/>
            <a:ext cx="6428423" cy="229112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4428" y="6056896"/>
            <a:ext cx="5293995" cy="27315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2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0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87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65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E1C55-316E-904A-85FF-BE570F3557AE}" type="datetimeFigureOut">
              <a:rPr lang="en-US" smtClean="0"/>
              <a:t>4/23/2016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A08C1-5CDA-184D-98A4-9029E1B38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348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E1C55-316E-904A-85FF-BE570F3557AE}" type="datetimeFigureOut">
              <a:rPr lang="en-US" smtClean="0"/>
              <a:t>4/23/2016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A08C1-5CDA-184D-98A4-9029E1B38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088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112299" y="571547"/>
            <a:ext cx="1276231" cy="12158326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3608" y="571547"/>
            <a:ext cx="3702646" cy="12158326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E1C55-316E-904A-85FF-BE570F3557AE}" type="datetimeFigureOut">
              <a:rPr lang="en-US" smtClean="0"/>
              <a:t>4/23/2016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A08C1-5CDA-184D-98A4-9029E1B38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862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E1C55-316E-904A-85FF-BE570F3557AE}" type="datetimeFigureOut">
              <a:rPr lang="en-US" smtClean="0"/>
              <a:t>4/23/2016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A08C1-5CDA-184D-98A4-9029E1B38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637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413" y="6868439"/>
            <a:ext cx="6428423" cy="2122883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7413" y="4530302"/>
            <a:ext cx="6428423" cy="2338138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75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50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2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01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876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652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27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02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E1C55-316E-904A-85FF-BE570F3557AE}" type="datetimeFigureOut">
              <a:rPr lang="en-US" smtClean="0"/>
              <a:t>4/23/2016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A08C1-5CDA-184D-98A4-9029E1B38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979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3609" y="3325355"/>
            <a:ext cx="2489438" cy="9404518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99094" y="3325355"/>
            <a:ext cx="2489438" cy="9404518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E1C55-316E-904A-85FF-BE570F3557AE}" type="datetimeFigureOut">
              <a:rPr lang="en-US" smtClean="0"/>
              <a:t>4/23/2016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A08C1-5CDA-184D-98A4-9029E1B38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967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754" indent="0">
              <a:buNone/>
              <a:defRPr sz="2200" b="1"/>
            </a:lvl2pPr>
            <a:lvl3pPr marL="995507" indent="0">
              <a:buNone/>
              <a:defRPr sz="2000" b="1"/>
            </a:lvl3pPr>
            <a:lvl4pPr marL="1493261" indent="0">
              <a:buNone/>
              <a:defRPr sz="1700" b="1"/>
            </a:lvl4pPr>
            <a:lvl5pPr marL="1991015" indent="0">
              <a:buNone/>
              <a:defRPr sz="1700" b="1"/>
            </a:lvl5pPr>
            <a:lvl6pPr marL="2488768" indent="0">
              <a:buNone/>
              <a:defRPr sz="1700" b="1"/>
            </a:lvl6pPr>
            <a:lvl7pPr marL="2986522" indent="0">
              <a:buNone/>
              <a:defRPr sz="1700" b="1"/>
            </a:lvl7pPr>
            <a:lvl8pPr marL="3484275" indent="0">
              <a:buNone/>
              <a:defRPr sz="1700" b="1"/>
            </a:lvl8pPr>
            <a:lvl9pPr marL="3982029" indent="0">
              <a:buNone/>
              <a:defRPr sz="17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41825" y="2392573"/>
            <a:ext cx="3342884" cy="997111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754" indent="0">
              <a:buNone/>
              <a:defRPr sz="2200" b="1"/>
            </a:lvl2pPr>
            <a:lvl3pPr marL="995507" indent="0">
              <a:buNone/>
              <a:defRPr sz="2000" b="1"/>
            </a:lvl3pPr>
            <a:lvl4pPr marL="1493261" indent="0">
              <a:buNone/>
              <a:defRPr sz="1700" b="1"/>
            </a:lvl4pPr>
            <a:lvl5pPr marL="1991015" indent="0">
              <a:buNone/>
              <a:defRPr sz="1700" b="1"/>
            </a:lvl5pPr>
            <a:lvl6pPr marL="2488768" indent="0">
              <a:buNone/>
              <a:defRPr sz="1700" b="1"/>
            </a:lvl6pPr>
            <a:lvl7pPr marL="2986522" indent="0">
              <a:buNone/>
              <a:defRPr sz="1700" b="1"/>
            </a:lvl7pPr>
            <a:lvl8pPr marL="3484275" indent="0">
              <a:buNone/>
              <a:defRPr sz="1700" b="1"/>
            </a:lvl8pPr>
            <a:lvl9pPr marL="3982029" indent="0">
              <a:buNone/>
              <a:defRPr sz="17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41825" y="3389684"/>
            <a:ext cx="3342884" cy="6158339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E1C55-316E-904A-85FF-BE570F3557AE}" type="datetimeFigureOut">
              <a:rPr lang="en-US" smtClean="0"/>
              <a:t>4/23/2016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A08C1-5CDA-184D-98A4-9029E1B38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47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E1C55-316E-904A-85FF-BE570F3557AE}" type="datetimeFigureOut">
              <a:rPr lang="en-US" smtClean="0"/>
              <a:t>4/23/2016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A08C1-5CDA-184D-98A4-9029E1B38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623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E1C55-316E-904A-85FF-BE570F3557AE}" type="datetimeFigureOut">
              <a:rPr lang="en-US" smtClean="0"/>
              <a:t>4/23/2016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A08C1-5CDA-184D-98A4-9029E1B38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287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144" y="425567"/>
            <a:ext cx="2488126" cy="1811131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6865" y="425567"/>
            <a:ext cx="4227844" cy="9122457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8144" y="2236697"/>
            <a:ext cx="2488126" cy="7311326"/>
          </a:xfrm>
        </p:spPr>
        <p:txBody>
          <a:bodyPr/>
          <a:lstStyle>
            <a:lvl1pPr marL="0" indent="0">
              <a:buNone/>
              <a:defRPr sz="1500"/>
            </a:lvl1pPr>
            <a:lvl2pPr marL="497754" indent="0">
              <a:buNone/>
              <a:defRPr sz="1300"/>
            </a:lvl2pPr>
            <a:lvl3pPr marL="995507" indent="0">
              <a:buNone/>
              <a:defRPr sz="1100"/>
            </a:lvl3pPr>
            <a:lvl4pPr marL="1493261" indent="0">
              <a:buNone/>
              <a:defRPr sz="1000"/>
            </a:lvl4pPr>
            <a:lvl5pPr marL="1991015" indent="0">
              <a:buNone/>
              <a:defRPr sz="1000"/>
            </a:lvl5pPr>
            <a:lvl6pPr marL="2488768" indent="0">
              <a:buNone/>
              <a:defRPr sz="1000"/>
            </a:lvl6pPr>
            <a:lvl7pPr marL="2986522" indent="0">
              <a:buNone/>
              <a:defRPr sz="1000"/>
            </a:lvl7pPr>
            <a:lvl8pPr marL="3484275" indent="0">
              <a:buNone/>
              <a:defRPr sz="1000"/>
            </a:lvl8pPr>
            <a:lvl9pPr marL="3982029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E1C55-316E-904A-85FF-BE570F3557AE}" type="datetimeFigureOut">
              <a:rPr lang="en-US" smtClean="0"/>
              <a:t>4/23/2016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A08C1-5CDA-184D-98A4-9029E1B38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512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372" y="7482048"/>
            <a:ext cx="4537710" cy="88329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500"/>
            </a:lvl1pPr>
            <a:lvl2pPr marL="497754" indent="0">
              <a:buNone/>
              <a:defRPr sz="3000"/>
            </a:lvl2pPr>
            <a:lvl3pPr marL="995507" indent="0">
              <a:buNone/>
              <a:defRPr sz="2600"/>
            </a:lvl3pPr>
            <a:lvl4pPr marL="1493261" indent="0">
              <a:buNone/>
              <a:defRPr sz="2200"/>
            </a:lvl4pPr>
            <a:lvl5pPr marL="1991015" indent="0">
              <a:buNone/>
              <a:defRPr sz="2200"/>
            </a:lvl5pPr>
            <a:lvl6pPr marL="2488768" indent="0">
              <a:buNone/>
              <a:defRPr sz="2200"/>
            </a:lvl6pPr>
            <a:lvl7pPr marL="2986522" indent="0">
              <a:buNone/>
              <a:defRPr sz="2200"/>
            </a:lvl7pPr>
            <a:lvl8pPr marL="3484275" indent="0">
              <a:buNone/>
              <a:defRPr sz="2200"/>
            </a:lvl8pPr>
            <a:lvl9pPr marL="3982029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372" y="8365346"/>
            <a:ext cx="4537710" cy="1254429"/>
          </a:xfrm>
        </p:spPr>
        <p:txBody>
          <a:bodyPr/>
          <a:lstStyle>
            <a:lvl1pPr marL="0" indent="0">
              <a:buNone/>
              <a:defRPr sz="1500"/>
            </a:lvl1pPr>
            <a:lvl2pPr marL="497754" indent="0">
              <a:buNone/>
              <a:defRPr sz="1300"/>
            </a:lvl2pPr>
            <a:lvl3pPr marL="995507" indent="0">
              <a:buNone/>
              <a:defRPr sz="1100"/>
            </a:lvl3pPr>
            <a:lvl4pPr marL="1493261" indent="0">
              <a:buNone/>
              <a:defRPr sz="1000"/>
            </a:lvl4pPr>
            <a:lvl5pPr marL="1991015" indent="0">
              <a:buNone/>
              <a:defRPr sz="1000"/>
            </a:lvl5pPr>
            <a:lvl6pPr marL="2488768" indent="0">
              <a:buNone/>
              <a:defRPr sz="1000"/>
            </a:lvl6pPr>
            <a:lvl7pPr marL="2986522" indent="0">
              <a:buNone/>
              <a:defRPr sz="1000"/>
            </a:lvl7pPr>
            <a:lvl8pPr marL="3484275" indent="0">
              <a:buNone/>
              <a:defRPr sz="1000"/>
            </a:lvl8pPr>
            <a:lvl9pPr marL="3982029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E1C55-316E-904A-85FF-BE570F3557AE}" type="datetimeFigureOut">
              <a:rPr lang="en-US" smtClean="0"/>
              <a:t>4/23/2016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A08C1-5CDA-184D-98A4-9029E1B38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831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9551" tIns="49775" rIns="99551" bIns="49775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143" y="2494018"/>
            <a:ext cx="6806565" cy="7054007"/>
          </a:xfrm>
          <a:prstGeom prst="rect">
            <a:avLst/>
          </a:prstGeom>
        </p:spPr>
        <p:txBody>
          <a:bodyPr vert="horz" lIns="99551" tIns="49775" rIns="99551" bIns="49775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8143" y="9906786"/>
            <a:ext cx="1764665" cy="569070"/>
          </a:xfrm>
          <a:prstGeom prst="rect">
            <a:avLst/>
          </a:prstGeom>
        </p:spPr>
        <p:txBody>
          <a:bodyPr vert="horz" lIns="99551" tIns="49775" rIns="99551" bIns="4977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6E1C55-316E-904A-85FF-BE570F3557AE}" type="datetimeFigureOut">
              <a:rPr lang="en-US" smtClean="0"/>
              <a:t>4/23/2016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3974" y="9906786"/>
            <a:ext cx="2394903" cy="569070"/>
          </a:xfrm>
          <a:prstGeom prst="rect">
            <a:avLst/>
          </a:prstGeom>
        </p:spPr>
        <p:txBody>
          <a:bodyPr vert="horz" lIns="99551" tIns="49775" rIns="99551" bIns="4977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20043" y="9906786"/>
            <a:ext cx="1764665" cy="569070"/>
          </a:xfrm>
          <a:prstGeom prst="rect">
            <a:avLst/>
          </a:prstGeom>
        </p:spPr>
        <p:txBody>
          <a:bodyPr vert="horz" lIns="99551" tIns="49775" rIns="99551" bIns="4977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A08C1-5CDA-184D-98A4-9029E1B38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095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97754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15" indent="-373315" algn="l" defTabSz="497754" rtl="0" eaLnBrk="1" latinLnBrk="0" hangingPunct="1">
        <a:spcBef>
          <a:spcPct val="20000"/>
        </a:spcBef>
        <a:buFont typeface="Arial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850" indent="-311096" algn="l" defTabSz="497754" rtl="0" eaLnBrk="1" latinLnBrk="0" hangingPunct="1">
        <a:spcBef>
          <a:spcPct val="20000"/>
        </a:spcBef>
        <a:buFont typeface="Arial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384" indent="-248877" algn="l" defTabSz="497754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138" indent="-248877" algn="l" defTabSz="497754" rtl="0" eaLnBrk="1" latinLnBrk="0" hangingPunct="1">
        <a:spcBef>
          <a:spcPct val="20000"/>
        </a:spcBef>
        <a:buFont typeface="Arial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39891" indent="-248877" algn="l" defTabSz="497754" rtl="0" eaLnBrk="1" latinLnBrk="0" hangingPunct="1">
        <a:spcBef>
          <a:spcPct val="20000"/>
        </a:spcBef>
        <a:buFont typeface="Arial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7645" indent="-248877" algn="l" defTabSz="49775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399" indent="-248877" algn="l" defTabSz="49775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152" indent="-248877" algn="l" defTabSz="49775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0906" indent="-248877" algn="l" defTabSz="49775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754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507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261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015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8768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6522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275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029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1.jpg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facebook.com/recycleforaberdeen" TargetMode="External"/><Relationship Id="rId5" Type="http://schemas.openxmlformats.org/officeDocument/2006/relationships/hyperlink" Target="http://www.aberdeencity.gov.uk/" TargetMode="External"/><Relationship Id="rId4" Type="http://schemas.openxmlformats.org/officeDocument/2006/relationships/hyperlink" Target="mailto:wasteandrecycling@aberdeencity.gov.u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-95786"/>
            <a:ext cx="7599922" cy="8995719"/>
          </a:xfrm>
          <a:solidFill>
            <a:srgbClr val="2CA643"/>
          </a:solidFill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  <a:defRPr/>
            </a:pPr>
            <a:endParaRPr lang="en-GB" sz="3200" b="1" dirty="0">
              <a:solidFill>
                <a:srgbClr val="0070C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  <a:defRPr/>
            </a:pPr>
            <a:endParaRPr lang="en-GB" sz="32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en-GB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Collection Point for Unwanted Electrical Equipment</a:t>
            </a:r>
          </a:p>
          <a:p>
            <a:pPr marL="0" indent="0" algn="ctr">
              <a:spcBef>
                <a:spcPts val="0"/>
              </a:spcBef>
              <a:buNone/>
              <a:defRPr/>
            </a:pPr>
            <a:endParaRPr lang="en-GB" sz="3200" b="1" dirty="0">
              <a:solidFill>
                <a:srgbClr val="0070C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" y="-95786"/>
            <a:ext cx="7599922" cy="79587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923" y="2041699"/>
            <a:ext cx="2782985" cy="2091381"/>
          </a:xfrm>
          <a:prstGeom prst="rect">
            <a:avLst/>
          </a:prstGeom>
          <a:ln>
            <a:solidFill>
              <a:schemeClr val="accent3"/>
            </a:solidFill>
          </a:ln>
        </p:spPr>
      </p:pic>
      <p:sp>
        <p:nvSpPr>
          <p:cNvPr id="7" name="TextBox 6"/>
          <p:cNvSpPr txBox="1"/>
          <p:nvPr/>
        </p:nvSpPr>
        <p:spPr>
          <a:xfrm>
            <a:off x="62014" y="7691346"/>
            <a:ext cx="7475896" cy="1015663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GB" altLang="en-US" b="1" dirty="0">
                <a:solidFill>
                  <a:schemeClr val="bg1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Donations of data bearing equipment will be securely wiped Re-</a:t>
            </a:r>
            <a:r>
              <a:rPr lang="en-GB" altLang="en-US" b="1" dirty="0" err="1">
                <a:solidFill>
                  <a:schemeClr val="bg1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Tek</a:t>
            </a:r>
            <a:r>
              <a:rPr lang="en-GB" altLang="en-US" b="1" dirty="0">
                <a:solidFill>
                  <a:schemeClr val="bg1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using CESG data erasure software (certified by the UK </a:t>
            </a:r>
            <a:r>
              <a:rPr lang="en-GB" altLang="en-US" b="1" dirty="0" err="1">
                <a:solidFill>
                  <a:schemeClr val="bg1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Gov’s</a:t>
            </a:r>
            <a:r>
              <a:rPr lang="en-GB" altLang="en-US" b="1" dirty="0">
                <a:solidFill>
                  <a:schemeClr val="bg1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CESG </a:t>
            </a:r>
            <a:r>
              <a:rPr lang="en-GB" altLang="en-US" b="1" dirty="0" err="1">
                <a:solidFill>
                  <a:schemeClr val="bg1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Dept</a:t>
            </a:r>
            <a:r>
              <a:rPr lang="en-GB" altLang="en-US" b="1" dirty="0">
                <a:solidFill>
                  <a:schemeClr val="bg1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).</a:t>
            </a:r>
          </a:p>
        </p:txBody>
      </p:sp>
      <p:sp>
        <p:nvSpPr>
          <p:cNvPr id="8" name="Rectangle 7"/>
          <p:cNvSpPr/>
          <p:nvPr/>
        </p:nvSpPr>
        <p:spPr>
          <a:xfrm>
            <a:off x="86954" y="8818794"/>
            <a:ext cx="748871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dirty="0">
                <a:solidFill>
                  <a:srgbClr val="2CA643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For more information and a complete list of what can be donated  please contact:</a:t>
            </a:r>
          </a:p>
          <a:p>
            <a:pPr algn="ctr">
              <a:defRPr/>
            </a:pPr>
            <a:r>
              <a:rPr lang="en-GB" dirty="0">
                <a:solidFill>
                  <a:srgbClr val="2CA643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en-GB" dirty="0">
                <a:solidFill>
                  <a:srgbClr val="2CA6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Phone: 01224 219281 </a:t>
            </a:r>
          </a:p>
          <a:p>
            <a:pPr algn="ctr">
              <a:defRPr/>
            </a:pPr>
            <a:r>
              <a:rPr lang="en-GB" dirty="0">
                <a:solidFill>
                  <a:srgbClr val="2CA6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Email: </a:t>
            </a:r>
            <a:r>
              <a:rPr lang="en-GB" u="sng" dirty="0">
                <a:solidFill>
                  <a:srgbClr val="2CA643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wasteandrecycling@aberdeencity.gov.uk</a:t>
            </a:r>
            <a:r>
              <a:rPr lang="en-GB" dirty="0">
                <a:solidFill>
                  <a:srgbClr val="2CA6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>
              <a:defRPr/>
            </a:pPr>
            <a:r>
              <a:rPr lang="en-GB" dirty="0">
                <a:solidFill>
                  <a:srgbClr val="2CA6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Website: </a:t>
            </a:r>
            <a:r>
              <a:rPr lang="en-GB" u="sng" dirty="0">
                <a:solidFill>
                  <a:srgbClr val="2CA643"/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www.aberdeencity.gov.uk</a:t>
            </a:r>
            <a:r>
              <a:rPr lang="en-GB" dirty="0">
                <a:solidFill>
                  <a:srgbClr val="2CA6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>
              <a:defRPr/>
            </a:pPr>
            <a:r>
              <a:rPr lang="en-GB" dirty="0">
                <a:solidFill>
                  <a:srgbClr val="2CA6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Facebook: </a:t>
            </a:r>
            <a:r>
              <a:rPr lang="en-GB" u="sng" dirty="0">
                <a:solidFill>
                  <a:srgbClr val="2CA643"/>
                </a:solidFill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www.facebook.com/recycleforaberdeen</a:t>
            </a:r>
            <a:r>
              <a:rPr lang="en-GB" dirty="0">
                <a:solidFill>
                  <a:srgbClr val="2CA6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25653" y="27260"/>
            <a:ext cx="1938696" cy="56088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390002" y="127276"/>
            <a:ext cx="2882615" cy="360000"/>
          </a:xfrm>
          <a:prstGeom prst="rect">
            <a:avLst/>
          </a:prstGeom>
        </p:spPr>
      </p:pic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3278758"/>
              </p:ext>
            </p:extLst>
          </p:nvPr>
        </p:nvGraphicFramePr>
        <p:xfrm>
          <a:off x="162710" y="4262529"/>
          <a:ext cx="7337198" cy="31699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022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59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709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79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r>
                        <a:rPr lang="en-GB" dirty="0">
                          <a:solidFill>
                            <a:srgbClr val="2CA643"/>
                          </a:solidFill>
                        </a:rPr>
                        <a:t>We</a:t>
                      </a:r>
                      <a:r>
                        <a:rPr lang="en-GB" baseline="0" dirty="0">
                          <a:solidFill>
                            <a:srgbClr val="2CA643"/>
                          </a:solidFill>
                        </a:rPr>
                        <a:t> will gladly accept:</a:t>
                      </a:r>
                      <a:endParaRPr lang="en-GB" dirty="0">
                        <a:solidFill>
                          <a:srgbClr val="2CA643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Laptops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1" dirty="0">
                          <a:solidFill>
                            <a:srgbClr val="2CA643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sym typeface="Wingdings 2"/>
                        </a:rPr>
                        <a:t></a:t>
                      </a: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Desktop/ Inkjet Printers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1" dirty="0">
                          <a:solidFill>
                            <a:srgbClr val="2CA643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sym typeface="Wingdings 2"/>
                        </a:rPr>
                        <a:t></a:t>
                      </a: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Computers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1" dirty="0">
                          <a:solidFill>
                            <a:srgbClr val="2CA643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sym typeface="Wingdings 2"/>
                        </a:rPr>
                        <a:t></a:t>
                      </a: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Compact Digital Cameras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1" dirty="0">
                          <a:solidFill>
                            <a:srgbClr val="2CA643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sym typeface="Wingdings 2"/>
                        </a:rPr>
                        <a:t></a:t>
                      </a: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Tablets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1" dirty="0">
                          <a:solidFill>
                            <a:srgbClr val="2CA643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sym typeface="Wingdings 2"/>
                        </a:rPr>
                        <a:t></a:t>
                      </a: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Computer components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1" dirty="0">
                          <a:solidFill>
                            <a:srgbClr val="2CA643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sym typeface="Wingdings 2"/>
                        </a:rPr>
                        <a:t></a:t>
                      </a: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Flat Screen Monitors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1" dirty="0">
                          <a:solidFill>
                            <a:srgbClr val="2CA643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sym typeface="Wingdings 2"/>
                        </a:rPr>
                        <a:t></a:t>
                      </a: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Networking</a:t>
                      </a:r>
                      <a:r>
                        <a:rPr lang="en-GB" baseline="0" dirty="0"/>
                        <a:t> Items</a:t>
                      </a: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1" dirty="0">
                          <a:solidFill>
                            <a:srgbClr val="2CA643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sym typeface="Wingdings 2"/>
                        </a:rPr>
                        <a:t></a:t>
                      </a: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Mobile Phones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1" dirty="0">
                          <a:solidFill>
                            <a:srgbClr val="2CA643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sym typeface="Wingdings 2"/>
                        </a:rPr>
                        <a:t></a:t>
                      </a: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Digital Set top boxes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1" dirty="0">
                          <a:solidFill>
                            <a:srgbClr val="2CA643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sym typeface="Wingdings 2"/>
                        </a:rPr>
                        <a:t></a:t>
                      </a: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Printer Cartridges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1" dirty="0">
                          <a:solidFill>
                            <a:srgbClr val="2CA643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sym typeface="Wingdings 2"/>
                        </a:rPr>
                        <a:t></a:t>
                      </a: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Gaming Devices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1" dirty="0">
                          <a:solidFill>
                            <a:srgbClr val="2CA643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sym typeface="Wingdings 2"/>
                        </a:rPr>
                        <a:t></a:t>
                      </a: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err="1"/>
                        <a:t>Satelite</a:t>
                      </a:r>
                      <a:r>
                        <a:rPr lang="en-GB" baseline="0" dirty="0"/>
                        <a:t> Navigation Devices</a:t>
                      </a: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1" dirty="0">
                          <a:solidFill>
                            <a:srgbClr val="2CA643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sym typeface="Wingdings 2"/>
                        </a:rPr>
                        <a:t></a:t>
                      </a: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Misc</a:t>
                      </a:r>
                      <a:r>
                        <a:rPr lang="en-GB" dirty="0"/>
                        <a:t> Audio/ video Devices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1" dirty="0">
                          <a:solidFill>
                            <a:srgbClr val="2CA643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sym typeface="Wingdings 2"/>
                        </a:rPr>
                        <a:t></a:t>
                      </a: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162710" y="1926006"/>
            <a:ext cx="4391255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Please donate your unwanted electronic equipment for re-use.  A share of </a:t>
            </a:r>
            <a:r>
              <a:rPr lang="en-GB" altLang="en-US" sz="2400" dirty="0">
                <a:solidFill>
                  <a:schemeClr val="bg1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the profits arising from the sale of collected equipment will be donated to Aberdeen schools.</a:t>
            </a:r>
            <a:endParaRPr lang="en-GB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24961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142</Words>
  <Application>Microsoft Office PowerPoint</Application>
  <PresentationFormat>Custom</PresentationFormat>
  <Paragraphs>40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 2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McAra</dc:creator>
  <cp:lastModifiedBy>Brian Menzies</cp:lastModifiedBy>
  <cp:revision>26</cp:revision>
  <dcterms:created xsi:type="dcterms:W3CDTF">2015-11-11T12:07:16Z</dcterms:created>
  <dcterms:modified xsi:type="dcterms:W3CDTF">2016-04-23T22:35:50Z</dcterms:modified>
</cp:coreProperties>
</file>